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5" r:id="rId2"/>
    <p:sldId id="261" r:id="rId3"/>
    <p:sldId id="262" r:id="rId4"/>
    <p:sldId id="263" r:id="rId5"/>
    <p:sldId id="266" r:id="rId6"/>
    <p:sldId id="267" r:id="rId7"/>
    <p:sldId id="269" r:id="rId8"/>
    <p:sldId id="271" r:id="rId9"/>
    <p:sldId id="272" r:id="rId10"/>
    <p:sldId id="260" r:id="rId11"/>
    <p:sldId id="273" r:id="rId12"/>
    <p:sldId id="274" r:id="rId1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112" d="100"/>
          <a:sy n="112" d="100"/>
        </p:scale>
        <p:origin x="-159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oliniow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509732-A38D-4C3F-8377-E60B6ED9F5A5}" type="datetimeFigureOut">
              <a:rPr lang="pl-PL" smtClean="0"/>
              <a:t>2014-07-24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450C68C-8DA0-4B27-B7D7-88D52EF7E5D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509732-A38D-4C3F-8377-E60B6ED9F5A5}" type="datetimeFigureOut">
              <a:rPr lang="pl-PL" smtClean="0"/>
              <a:t>2014-07-24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50C68C-8DA0-4B27-B7D7-88D52EF7E5D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509732-A38D-4C3F-8377-E60B6ED9F5A5}" type="datetimeFigureOut">
              <a:rPr lang="pl-PL" smtClean="0"/>
              <a:t>2014-07-24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50C68C-8DA0-4B27-B7D7-88D52EF7E5D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509732-A38D-4C3F-8377-E60B6ED9F5A5}" type="datetimeFigureOut">
              <a:rPr lang="pl-PL" smtClean="0"/>
              <a:t>2014-07-24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50C68C-8DA0-4B27-B7D7-88D52EF7E5D5}" type="slidenum">
              <a:rPr lang="pl-PL" smtClean="0"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509732-A38D-4C3F-8377-E60B6ED9F5A5}" type="datetimeFigureOut">
              <a:rPr lang="pl-PL" smtClean="0"/>
              <a:t>2014-07-24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50C68C-8DA0-4B27-B7D7-88D52EF7E5D5}" type="slidenum">
              <a:rPr lang="pl-PL" smtClean="0"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509732-A38D-4C3F-8377-E60B6ED9F5A5}" type="datetimeFigureOut">
              <a:rPr lang="pl-PL" smtClean="0"/>
              <a:t>2014-07-24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50C68C-8DA0-4B27-B7D7-88D52EF7E5D5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509732-A38D-4C3F-8377-E60B6ED9F5A5}" type="datetimeFigureOut">
              <a:rPr lang="pl-PL" smtClean="0"/>
              <a:t>2014-07-24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50C68C-8DA0-4B27-B7D7-88D52EF7E5D5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509732-A38D-4C3F-8377-E60B6ED9F5A5}" type="datetimeFigureOut">
              <a:rPr lang="pl-PL" smtClean="0"/>
              <a:t>2014-07-24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50C68C-8DA0-4B27-B7D7-88D52EF7E5D5}" type="slidenum">
              <a:rPr lang="pl-PL" smtClean="0"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509732-A38D-4C3F-8377-E60B6ED9F5A5}" type="datetimeFigureOut">
              <a:rPr lang="pl-PL" smtClean="0"/>
              <a:t>2014-07-24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50C68C-8DA0-4B27-B7D7-88D52EF7E5D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E509732-A38D-4C3F-8377-E60B6ED9F5A5}" type="datetimeFigureOut">
              <a:rPr lang="pl-PL" smtClean="0"/>
              <a:t>2014-07-24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50C68C-8DA0-4B27-B7D7-88D52EF7E5D5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509732-A38D-4C3F-8377-E60B6ED9F5A5}" type="datetimeFigureOut">
              <a:rPr lang="pl-PL" smtClean="0"/>
              <a:t>2014-07-24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50C68C-8DA0-4B27-B7D7-88D52EF7E5D5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oliniow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oliniow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E509732-A38D-4C3F-8377-E60B6ED9F5A5}" type="datetimeFigureOut">
              <a:rPr lang="pl-PL" smtClean="0"/>
              <a:t>2014-07-24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450C68C-8DA0-4B27-B7D7-88D52EF7E5D5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OZ\impg002 (57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4692" y="908720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2307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australia\IMG_19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3728" y="908720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55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 descr="ma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3607" y="620688"/>
            <a:ext cx="7128793" cy="5184576"/>
          </a:xfrm>
          <a:noFill/>
        </p:spPr>
      </p:pic>
    </p:spTree>
    <p:extLst>
      <p:ext uri="{BB962C8B-B14F-4D97-AF65-F5344CB8AC3E}">
        <p14:creationId xmlns:p14="http://schemas.microsoft.com/office/powerpoint/2010/main" val="410882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5450"/>
            <a:ext cx="7696200" cy="946150"/>
          </a:xfrm>
        </p:spPr>
        <p:txBody>
          <a:bodyPr/>
          <a:lstStyle/>
          <a:p>
            <a:pPr algn="ctr" eaLnBrk="1" hangingPunct="1"/>
            <a:r>
              <a:rPr lang="pl-PL" altLang="pl-PL" sz="2800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TRUE </a:t>
            </a:r>
            <a:r>
              <a:rPr lang="pl-PL" altLang="pl-PL" sz="2800" dirty="0" err="1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or</a:t>
            </a:r>
            <a:r>
              <a:rPr lang="pl-PL" altLang="pl-PL" sz="2800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FALSE? </a:t>
            </a:r>
            <a:endParaRPr lang="de-DE" altLang="pl-PL" sz="2800" b="1" dirty="0" smtClean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7543800" cy="4572000"/>
          </a:xfrm>
        </p:spPr>
        <p:txBody>
          <a:bodyPr>
            <a:normAutofit fontScale="92500" lnSpcReduction="20000"/>
          </a:bodyPr>
          <a:lstStyle/>
          <a:p>
            <a:pPr algn="just" eaLnBrk="1" hangingPunct="1">
              <a:lnSpc>
                <a:spcPct val="110000"/>
              </a:lnSpc>
            </a:pPr>
            <a:r>
              <a:rPr lang="en-US" alt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Australia is the </a:t>
            </a:r>
            <a:r>
              <a:rPr lang="pl-PL" alt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altLang="pl-PL" sz="24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second</a:t>
            </a:r>
            <a:r>
              <a:rPr lang="pl-PL" alt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largest continent in the world.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It is situated in the </a:t>
            </a:r>
            <a:r>
              <a:rPr lang="pl-PL" altLang="pl-PL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altLang="pl-PL" sz="24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Northern</a:t>
            </a:r>
            <a:r>
              <a:rPr lang="pl-PL" alt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Hemisphere.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Vast areas of desert cover most of Central and Western Australia.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Melbourne is the capital of Victoria.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official name of the country is the Commonwealth of Australia.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There are 6 states in Australia.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Tasmania is an island state.</a:t>
            </a:r>
          </a:p>
          <a:p>
            <a:pPr algn="just" eaLnBrk="1" hangingPunct="1">
              <a:lnSpc>
                <a:spcPct val="110000"/>
              </a:lnSpc>
            </a:pPr>
            <a:r>
              <a:rPr lang="pl-PL" alt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pl-PL" altLang="pl-PL" sz="24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capital</a:t>
            </a:r>
            <a:r>
              <a:rPr lang="pl-PL" alt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of </a:t>
            </a:r>
            <a:r>
              <a:rPr lang="en-US" alt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Australia is </a:t>
            </a:r>
            <a:r>
              <a:rPr lang="pl-PL" alt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Sydney. </a:t>
            </a:r>
            <a:endParaRPr lang="en-US" altLang="pl-PL" sz="24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 eaLnBrk="1" hangingPunct="1">
              <a:lnSpc>
                <a:spcPct val="110000"/>
              </a:lnSpc>
            </a:pPr>
            <a:r>
              <a:rPr lang="en-US" alt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Most people live in the north of the country.</a:t>
            </a:r>
          </a:p>
          <a:p>
            <a:pPr algn="just" eaLnBrk="1" hangingPunct="1">
              <a:lnSpc>
                <a:spcPct val="110000"/>
              </a:lnSpc>
            </a:pPr>
            <a:r>
              <a:rPr lang="en-US" alt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Queensland’s beaches are a popular place for holidaymakers.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de-DE" altLang="pl-PL" sz="2400" b="1" dirty="0" smtClean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2500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australia\IMG_17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4692" y="980728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40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australia\IMG_19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74764" y="847254"/>
            <a:ext cx="3394471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48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Australia Edyta 2\DSC_71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1498" y="908720"/>
            <a:ext cx="6761004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615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OZ\impg002 (26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4692" y="836712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49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OZ\impg002 (69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923" y="980728"/>
            <a:ext cx="8046154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35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australia zachodnia 2008\IMPG002 (8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4692" y="836712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45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australia zachodnia 2008\IMPG002 (305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3728" y="980728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00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holidays\IMGP41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19672" y="919262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13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83</TotalTime>
  <Words>92</Words>
  <Application>Microsoft Office PowerPoint</Application>
  <PresentationFormat>Pokaz na ekranie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3" baseType="lpstr">
      <vt:lpstr>Hol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TRUE or FALSE?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Windows User</dc:creator>
  <cp:lastModifiedBy>oskar jaskiewicz</cp:lastModifiedBy>
  <cp:revision>10</cp:revision>
  <dcterms:created xsi:type="dcterms:W3CDTF">2014-04-13T11:44:56Z</dcterms:created>
  <dcterms:modified xsi:type="dcterms:W3CDTF">2014-07-24T10:39:47Z</dcterms:modified>
</cp:coreProperties>
</file>